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1" r:id="rId10"/>
    <p:sldId id="265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15577718?ref=fb-v-shar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  <a:lumOff val="50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9" y="3858206"/>
            <a:ext cx="8001000" cy="2971801"/>
          </a:xfrm>
        </p:spPr>
        <p:txBody>
          <a:bodyPr/>
          <a:lstStyle/>
          <a:p>
            <a:r>
              <a:rPr lang="en-AU" dirty="0"/>
              <a:t>A classic re-born</a:t>
            </a:r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955" y="391506"/>
            <a:ext cx="8259132" cy="550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65" y="391506"/>
            <a:ext cx="2302546" cy="1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4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Hull </a:t>
            </a:r>
            <a:br>
              <a:rPr lang="en-AU" dirty="0"/>
            </a:br>
            <a:r>
              <a:rPr lang="en-AU" dirty="0"/>
              <a:t>design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412" y="295275"/>
            <a:ext cx="8903888" cy="6289492"/>
          </a:xfrm>
        </p:spPr>
      </p:pic>
    </p:spTree>
    <p:extLst>
      <p:ext uri="{BB962C8B-B14F-4D97-AF65-F5344CB8AC3E}">
        <p14:creationId xmlns:p14="http://schemas.microsoft.com/office/powerpoint/2010/main" val="201429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413" y="295275"/>
            <a:ext cx="8903888" cy="6289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77807"/>
            <a:ext cx="8534400" cy="1507067"/>
          </a:xfrm>
        </p:spPr>
        <p:txBody>
          <a:bodyPr/>
          <a:lstStyle/>
          <a:p>
            <a:r>
              <a:rPr lang="en-AU" dirty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57901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77807"/>
            <a:ext cx="8534400" cy="1507067"/>
          </a:xfrm>
        </p:spPr>
        <p:txBody>
          <a:bodyPr/>
          <a:lstStyle/>
          <a:p>
            <a:r>
              <a:rPr lang="en-AU" dirty="0"/>
              <a:t>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311" y="295275"/>
            <a:ext cx="8385989" cy="62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9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systems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310" y="282225"/>
            <a:ext cx="8403387" cy="6302541"/>
          </a:xfrm>
        </p:spPr>
      </p:pic>
    </p:spTree>
    <p:extLst>
      <p:ext uri="{BB962C8B-B14F-4D97-AF65-F5344CB8AC3E}">
        <p14:creationId xmlns:p14="http://schemas.microsoft.com/office/powerpoint/2010/main" val="3018723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Compliance</a:t>
            </a:r>
          </a:p>
          <a:p>
            <a:pPr marL="0" indent="0">
              <a:buNone/>
            </a:pPr>
            <a:r>
              <a:rPr lang="en-AU" dirty="0"/>
              <a:t>Weight Management</a:t>
            </a:r>
          </a:p>
          <a:p>
            <a:pPr marL="0" indent="0">
              <a:buNone/>
            </a:pPr>
            <a:r>
              <a:rPr lang="en-AU" dirty="0"/>
              <a:t>Build Verification</a:t>
            </a:r>
          </a:p>
          <a:p>
            <a:pPr marL="0" indent="0">
              <a:buNone/>
            </a:pPr>
            <a:r>
              <a:rPr lang="en-AU" dirty="0"/>
              <a:t>Yard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02378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Performance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009" y="285749"/>
            <a:ext cx="8237141" cy="4425805"/>
          </a:xfrm>
        </p:spPr>
      </p:pic>
    </p:spTree>
    <p:extLst>
      <p:ext uri="{BB962C8B-B14F-4D97-AF65-F5344CB8AC3E}">
        <p14:creationId xmlns:p14="http://schemas.microsoft.com/office/powerpoint/2010/main" val="321768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87407"/>
            <a:ext cx="8534400" cy="1507067"/>
          </a:xfrm>
        </p:spPr>
        <p:txBody>
          <a:bodyPr/>
          <a:lstStyle/>
          <a:p>
            <a:r>
              <a:rPr lang="en-AU" dirty="0"/>
              <a:t>stability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76" b="19512"/>
          <a:stretch/>
        </p:blipFill>
        <p:spPr bwMode="auto">
          <a:xfrm>
            <a:off x="2775902" y="3989918"/>
            <a:ext cx="6640195" cy="1569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95" b="23684"/>
          <a:stretch/>
        </p:blipFill>
        <p:spPr bwMode="auto">
          <a:xfrm>
            <a:off x="2775585" y="2317856"/>
            <a:ext cx="6640830" cy="1457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71" b="20557"/>
          <a:stretch/>
        </p:blipFill>
        <p:spPr bwMode="auto">
          <a:xfrm>
            <a:off x="2775585" y="481964"/>
            <a:ext cx="6640830" cy="1621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400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5763682"/>
            <a:ext cx="8534400" cy="1507067"/>
          </a:xfrm>
        </p:spPr>
        <p:txBody>
          <a:bodyPr/>
          <a:lstStyle/>
          <a:p>
            <a:r>
              <a:rPr lang="en-AU" dirty="0"/>
              <a:t>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045" y="685800"/>
            <a:ext cx="8534400" cy="3615267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  <a:hlinkClick r:id="rId2"/>
              </a:rPr>
              <a:t>For a short video of the completed vessel please follow the link below:</a:t>
            </a:r>
          </a:p>
          <a:p>
            <a:endParaRPr lang="en-AU" dirty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  <a:hlinkClick r:id="rId2"/>
              </a:rPr>
              <a:t>https://vimeo.com/215577718?ref=fb-v-share</a:t>
            </a:r>
            <a:endParaRPr lang="en-AU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337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75" y="0"/>
            <a:ext cx="10287000" cy="6858000"/>
          </a:xfrm>
        </p:spPr>
      </p:pic>
    </p:spTree>
    <p:extLst>
      <p:ext uri="{BB962C8B-B14F-4D97-AF65-F5344CB8AC3E}">
        <p14:creationId xmlns:p14="http://schemas.microsoft.com/office/powerpoint/2010/main" val="3876293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75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3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69" y="313267"/>
            <a:ext cx="4335088" cy="613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645" y="313267"/>
            <a:ext cx="4335088" cy="613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24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75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21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75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51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75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9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75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52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75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19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75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42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201" y="805428"/>
            <a:ext cx="6871724" cy="51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General design – ga &amp; concepts</a:t>
            </a:r>
          </a:p>
        </p:txBody>
      </p:sp>
    </p:spTree>
    <p:extLst>
      <p:ext uri="{BB962C8B-B14F-4D97-AF65-F5344CB8AC3E}">
        <p14:creationId xmlns:p14="http://schemas.microsoft.com/office/powerpoint/2010/main" val="384967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Weight analysis</a:t>
            </a:r>
          </a:p>
        </p:txBody>
      </p:sp>
    </p:spTree>
    <p:extLst>
      <p:ext uri="{BB962C8B-B14F-4D97-AF65-F5344CB8AC3E}">
        <p14:creationId xmlns:p14="http://schemas.microsoft.com/office/powerpoint/2010/main" val="381940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Weights on/off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33" y="334882"/>
            <a:ext cx="6426200" cy="361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967" y="2706562"/>
            <a:ext cx="6800976" cy="382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98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967" y="2706563"/>
            <a:ext cx="6800976" cy="38255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Weights on/off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533" y="334882"/>
            <a:ext cx="642620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7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967" y="2706563"/>
            <a:ext cx="6800976" cy="3825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533" y="334883"/>
            <a:ext cx="6426200" cy="36147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Weights on/off</a:t>
            </a:r>
          </a:p>
        </p:txBody>
      </p:sp>
    </p:spTree>
    <p:extLst>
      <p:ext uri="{BB962C8B-B14F-4D97-AF65-F5344CB8AC3E}">
        <p14:creationId xmlns:p14="http://schemas.microsoft.com/office/powerpoint/2010/main" val="134755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472" y="841829"/>
            <a:ext cx="7323589" cy="2239544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3473" y="3523333"/>
            <a:ext cx="7323589" cy="246808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4095" y="5679841"/>
            <a:ext cx="8534400" cy="1507067"/>
          </a:xfrm>
        </p:spPr>
        <p:txBody>
          <a:bodyPr/>
          <a:lstStyle/>
          <a:p>
            <a:r>
              <a:rPr lang="en-AU" dirty="0"/>
              <a:t>Trim comparison</a:t>
            </a:r>
          </a:p>
        </p:txBody>
      </p:sp>
    </p:spTree>
    <p:extLst>
      <p:ext uri="{BB962C8B-B14F-4D97-AF65-F5344CB8AC3E}">
        <p14:creationId xmlns:p14="http://schemas.microsoft.com/office/powerpoint/2010/main" val="217852556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1566</TotalTime>
  <Words>51</Words>
  <Application>Microsoft Office PowerPoint</Application>
  <PresentationFormat>Custom</PresentationFormat>
  <Paragraphs>22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Slice</vt:lpstr>
      <vt:lpstr>A classic re-born</vt:lpstr>
      <vt:lpstr>PowerPoint Presentation</vt:lpstr>
      <vt:lpstr>General design – ga &amp; concepts</vt:lpstr>
      <vt:lpstr>PowerPoint Presentation</vt:lpstr>
      <vt:lpstr>Weight analysis</vt:lpstr>
      <vt:lpstr>Weights on/off</vt:lpstr>
      <vt:lpstr>Weights on/off</vt:lpstr>
      <vt:lpstr>Weights on/off</vt:lpstr>
      <vt:lpstr>Trim comparison</vt:lpstr>
      <vt:lpstr>Hull  design</vt:lpstr>
      <vt:lpstr>structure</vt:lpstr>
      <vt:lpstr>structure</vt:lpstr>
      <vt:lpstr>systems</vt:lpstr>
      <vt:lpstr>challenges</vt:lpstr>
      <vt:lpstr>Performance</vt:lpstr>
      <vt:lpstr>stability</vt:lpstr>
      <vt:lpstr>completion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Classic Re-Born</dc:title>
  <dc:creator>Tom Pipon</dc:creator>
  <cp:lastModifiedBy>Sally Charity</cp:lastModifiedBy>
  <cp:revision>21</cp:revision>
  <dcterms:created xsi:type="dcterms:W3CDTF">2017-07-18T02:33:11Z</dcterms:created>
  <dcterms:modified xsi:type="dcterms:W3CDTF">2017-09-28T14:30:45Z</dcterms:modified>
</cp:coreProperties>
</file>